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90DF1-16D9-43C7-868B-C36180B40278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9E847-1044-4E31-9111-53DE3474ED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90DF1-16D9-43C7-868B-C36180B40278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9E847-1044-4E31-9111-53DE3474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90DF1-16D9-43C7-868B-C36180B40278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9E847-1044-4E31-9111-53DE3474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90DF1-16D9-43C7-868B-C36180B40278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9E847-1044-4E31-9111-53DE3474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90DF1-16D9-43C7-868B-C36180B40278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9E847-1044-4E31-9111-53DE3474ED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90DF1-16D9-43C7-868B-C36180B40278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9E847-1044-4E31-9111-53DE3474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90DF1-16D9-43C7-868B-C36180B40278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9E847-1044-4E31-9111-53DE3474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90DF1-16D9-43C7-868B-C36180B40278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9E847-1044-4E31-9111-53DE3474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90DF1-16D9-43C7-868B-C36180B40278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9E847-1044-4E31-9111-53DE3474ED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90DF1-16D9-43C7-868B-C36180B40278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9E847-1044-4E31-9111-53DE3474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90DF1-16D9-43C7-868B-C36180B40278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9E847-1044-4E31-9111-53DE3474ED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4190DF1-16D9-43C7-868B-C36180B40278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79E847-1044-4E31-9111-53DE3474ED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История появления мыла</a:t>
            </a:r>
            <a:endParaRPr lang="ru-RU" dirty="0"/>
          </a:p>
        </p:txBody>
      </p:sp>
      <p:pic>
        <p:nvPicPr>
          <p:cNvPr id="4" name="Рисунок 3" descr="Handwashinghire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643042" y="1857364"/>
            <a:ext cx="5446316" cy="36218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5105400"/>
            <a:ext cx="7406640" cy="1038244"/>
          </a:xfrm>
        </p:spPr>
        <p:txBody>
          <a:bodyPr/>
          <a:lstStyle/>
          <a:p>
            <a:r>
              <a:rPr lang="ru-RU" dirty="0" smtClean="0"/>
              <a:t>Вряд ли кто-то, намыливая руки, задумывается,  как появилось мыло.    А зря!!!!!!!!</a:t>
            </a:r>
            <a:endParaRPr lang="ru-RU" dirty="0"/>
          </a:p>
        </p:txBody>
      </p:sp>
      <p:sp>
        <p:nvSpPr>
          <p:cNvPr id="5" name="TextBox 3"/>
          <p:cNvSpPr txBox="1"/>
          <p:nvPr/>
        </p:nvSpPr>
        <p:spPr>
          <a:xfrm>
            <a:off x="2857488" y="6072206"/>
            <a:ext cx="339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Автор:  </a:t>
            </a:r>
            <a:r>
              <a:rPr lang="ru-RU" sz="1600" dirty="0" smtClean="0"/>
              <a:t>Левченко Ирина Алексеевна</a:t>
            </a:r>
            <a:endParaRPr lang="ru-RU" sz="1600" dirty="0" smtClean="0"/>
          </a:p>
          <a:p>
            <a:r>
              <a:rPr lang="ru-RU" sz="1600" dirty="0" smtClean="0"/>
              <a:t>         МКДОУ №2 г.Острогожск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1832990511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143116"/>
            <a:ext cx="3533775" cy="4381500"/>
          </a:xfrm>
          <a:prstGeom prst="rect">
            <a:avLst/>
          </a:prstGeom>
        </p:spPr>
      </p:pic>
      <p:pic>
        <p:nvPicPr>
          <p:cNvPr id="2" name="Рисунок 1" descr="jidkoemyl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90"/>
            <a:ext cx="3333750" cy="4038600"/>
          </a:xfrm>
          <a:prstGeom prst="rect">
            <a:avLst/>
          </a:prstGeom>
        </p:spPr>
      </p:pic>
      <p:pic>
        <p:nvPicPr>
          <p:cNvPr id="3" name="Рисунок 2" descr="mylo-palmolive-zhidkoe-granat-i-mango-vdoxnovljajuschee-300ml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6572264" y="285728"/>
            <a:ext cx="1857388" cy="3429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428604"/>
            <a:ext cx="5500726" cy="5500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Шаг 1  «Растопите мыльную основу»</a:t>
            </a:r>
          </a:p>
          <a:p>
            <a:endParaRPr lang="ru-RU" dirty="0"/>
          </a:p>
        </p:txBody>
      </p:sp>
      <p:pic>
        <p:nvPicPr>
          <p:cNvPr id="5" name="Рисунок 4" descr="im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857496"/>
            <a:ext cx="4572032" cy="3421744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16778"/>
            <a:ext cx="4757742" cy="1140520"/>
          </a:xfrm>
        </p:spPr>
        <p:txBody>
          <a:bodyPr/>
          <a:lstStyle/>
          <a:p>
            <a:r>
              <a:rPr lang="ru-RU" dirty="0" smtClean="0"/>
              <a:t>Мыло можно приготовить в домашних условиях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8153400" cy="5197493"/>
          </a:xfrm>
        </p:spPr>
        <p:txBody>
          <a:bodyPr/>
          <a:lstStyle/>
          <a:p>
            <a:r>
              <a:rPr lang="ru-RU" dirty="0" smtClean="0"/>
              <a:t>Шаг 2  «Добавляем в растопленную мыльную основу эфирные масла»</a:t>
            </a:r>
            <a:endParaRPr lang="ru-RU" dirty="0"/>
          </a:p>
        </p:txBody>
      </p:sp>
      <p:pic>
        <p:nvPicPr>
          <p:cNvPr id="5" name="Рисунок 4" descr="efirnoe-masl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2500298" y="2428868"/>
            <a:ext cx="5738853" cy="3714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8153400" cy="5268931"/>
          </a:xfrm>
        </p:spPr>
        <p:txBody>
          <a:bodyPr/>
          <a:lstStyle/>
          <a:p>
            <a:r>
              <a:rPr lang="ru-RU" dirty="0" smtClean="0"/>
              <a:t>Шаг 3   «Потом добавляем красители»</a:t>
            </a:r>
          </a:p>
          <a:p>
            <a:endParaRPr lang="ru-RU" dirty="0"/>
          </a:p>
        </p:txBody>
      </p:sp>
      <p:pic>
        <p:nvPicPr>
          <p:cNvPr id="6" name="Рисунок 5" descr="dobavlenie-krasitely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2500298" y="1928802"/>
            <a:ext cx="6006066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8153400" cy="5126055"/>
          </a:xfrm>
        </p:spPr>
        <p:txBody>
          <a:bodyPr/>
          <a:lstStyle/>
          <a:p>
            <a:r>
              <a:rPr lang="ru-RU" dirty="0" smtClean="0"/>
              <a:t>Шаг 4   «Разливаем готовую мыльную основу в формы»</a:t>
            </a:r>
          </a:p>
          <a:p>
            <a:endParaRPr lang="ru-RU" dirty="0"/>
          </a:p>
        </p:txBody>
      </p:sp>
      <p:pic>
        <p:nvPicPr>
          <p:cNvPr id="5" name="Рисунок 4" descr="milniebusi-form_f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2357430"/>
            <a:ext cx="6170689" cy="40957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8153400" cy="5054617"/>
          </a:xfrm>
        </p:spPr>
        <p:txBody>
          <a:bodyPr/>
          <a:lstStyle/>
          <a:p>
            <a:r>
              <a:rPr lang="ru-RU" dirty="0" smtClean="0"/>
              <a:t>Шаг 5    «Ставим формы в холодное место.  Как масса застынет, вынимаем готовое мыло»</a:t>
            </a:r>
          </a:p>
          <a:p>
            <a:endParaRPr lang="ru-RU" dirty="0"/>
          </a:p>
        </p:txBody>
      </p:sp>
      <p:pic>
        <p:nvPicPr>
          <p:cNvPr id="5" name="Рисунок 4" descr="IMG_8972_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2643174" y="2428868"/>
            <a:ext cx="6000792" cy="3929082"/>
          </a:xfrm>
          <a:prstGeom prst="rect">
            <a:avLst/>
          </a:prstGeom>
        </p:spPr>
      </p:pic>
      <p:sp>
        <p:nvSpPr>
          <p:cNvPr id="6" name="TextBox 3"/>
          <p:cNvSpPr txBox="1"/>
          <p:nvPr/>
        </p:nvSpPr>
        <p:spPr>
          <a:xfrm>
            <a:off x="500034" y="6072206"/>
            <a:ext cx="339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/>
              <a:t>Автор:  </a:t>
            </a:r>
            <a:r>
              <a:rPr lang="ru-RU" sz="1600" dirty="0" smtClean="0"/>
              <a:t>Левченко Ирина Алексеевна</a:t>
            </a:r>
            <a:endParaRPr lang="ru-RU" sz="1600" dirty="0" smtClean="0"/>
          </a:p>
          <a:p>
            <a:r>
              <a:rPr lang="ru-RU" sz="1600" dirty="0" smtClean="0"/>
              <a:t>МКДОУ №2 г.Острогожск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originnal_066e9c92701c7ead65d5109325ba709c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914525" y="1571612"/>
            <a:ext cx="6474302" cy="464346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5572164" cy="1214446"/>
          </a:xfrm>
        </p:spPr>
        <p:txBody>
          <a:bodyPr>
            <a:normAutofit/>
          </a:bodyPr>
          <a:lstStyle/>
          <a:p>
            <a:r>
              <a:rPr lang="ru-RU" dirty="0" smtClean="0"/>
              <a:t>В том виде, в котором мы знаем мыло сейчас, оно появилось только в 8 веке нашей эры – его изобрели арабы.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77916_f5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571480"/>
            <a:ext cx="5905524" cy="57351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4065086" cy="29289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Но вопросы гигиены стали интересовать людей задолго до этого. 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2714620"/>
            <a:ext cx="6076200" cy="353378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Наши далекие предки для мытья и стирки одежды долгое время использовали дары природы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hotos0-800x600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357158" y="285728"/>
            <a:ext cx="4143404" cy="2214578"/>
          </a:xfrm>
          <a:prstGeom prst="rect">
            <a:avLst/>
          </a:prstGeom>
        </p:spPr>
      </p:pic>
      <p:pic>
        <p:nvPicPr>
          <p:cNvPr id="3" name="Рисунок 2" descr="x_a5b5328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857752" y="428604"/>
            <a:ext cx="3143272" cy="2262784"/>
          </a:xfrm>
          <a:prstGeom prst="rect">
            <a:avLst/>
          </a:prstGeom>
        </p:spPr>
      </p:pic>
      <p:pic>
        <p:nvPicPr>
          <p:cNvPr id="4" name="Рисунок 3" descr="pumice rock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57158" y="3000372"/>
            <a:ext cx="3659033" cy="3357562"/>
          </a:xfrm>
          <a:prstGeom prst="rect">
            <a:avLst/>
          </a:prstGeom>
        </p:spPr>
      </p:pic>
      <p:pic>
        <p:nvPicPr>
          <p:cNvPr id="5" name="Рисунок 4" descr="tradeboardsm6Kcf_img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3786182" y="2857496"/>
            <a:ext cx="2571768" cy="2518166"/>
          </a:xfrm>
          <a:prstGeom prst="rect">
            <a:avLst/>
          </a:prstGeom>
        </p:spPr>
      </p:pic>
      <p:pic>
        <p:nvPicPr>
          <p:cNvPr id="6" name="Рисунок 5" descr="00055824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643702" y="4357694"/>
            <a:ext cx="2313783" cy="213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5686436" cy="11405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Долгое время мыло использовали лишь в лечебных целях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85918" y="1357298"/>
            <a:ext cx="6972320" cy="6985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За чистотой не следили даже представители высоких сословий.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98a5e65a7d4f.jpg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071802" y="2143116"/>
            <a:ext cx="5833670" cy="443867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2132" y="571480"/>
            <a:ext cx="3357586" cy="2476520"/>
          </a:xfrm>
        </p:spPr>
        <p:txBody>
          <a:bodyPr/>
          <a:lstStyle/>
          <a:p>
            <a:r>
              <a:rPr lang="ru-RU" sz="3600" dirty="0" smtClean="0"/>
              <a:t>Расцвет мыловарения начался с 13 века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Тайна создания мыльного состава охранялась очень строго</a:t>
            </a:r>
            <a:endParaRPr lang="ru-RU" sz="2400" dirty="0"/>
          </a:p>
        </p:txBody>
      </p:sp>
      <p:pic>
        <p:nvPicPr>
          <p:cNvPr id="7" name="Рисунок 6" descr="motivator-12457.jpg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838200" y="1143003"/>
            <a:ext cx="4419600" cy="342900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_f927a99c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343400" y="1643050"/>
            <a:ext cx="4800600" cy="48006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571480"/>
            <a:ext cx="5065218" cy="3286148"/>
          </a:xfrm>
        </p:spPr>
        <p:txBody>
          <a:bodyPr>
            <a:noAutofit/>
          </a:bodyPr>
          <a:lstStyle/>
          <a:p>
            <a:r>
              <a:rPr lang="ru-RU" sz="3200" dirty="0" smtClean="0"/>
              <a:t>С 15 века в привычку людей вошло мытье рук перед едой и после посещения туалета,</a:t>
            </a:r>
            <a:br>
              <a:rPr lang="ru-RU" sz="3200" dirty="0" smtClean="0"/>
            </a:br>
            <a:r>
              <a:rPr lang="ru-RU" sz="3200" dirty="0" smtClean="0"/>
              <a:t>а также использовать мыло для стирки одежды.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origina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1" y="500042"/>
            <a:ext cx="8304168" cy="578647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071546"/>
            <a:ext cx="6043626" cy="14262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Лишь при царе </a:t>
            </a:r>
            <a:r>
              <a:rPr lang="en-US" sz="2800" dirty="0" smtClean="0"/>
              <a:t> </a:t>
            </a:r>
            <a:r>
              <a:rPr lang="ru-RU" sz="2800" dirty="0" err="1" smtClean="0"/>
              <a:t>петре</a:t>
            </a:r>
            <a:r>
              <a:rPr lang="ru-RU" sz="2800" dirty="0" smtClean="0"/>
              <a:t> </a:t>
            </a:r>
            <a:r>
              <a:rPr lang="en-US" sz="2800" dirty="0" smtClean="0"/>
              <a:t>I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открылись первые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мыловаренные фабрики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Сегодня на прилавках магазинов можно видеть тысячи сортов твердого и жидкого мыла</a:t>
            </a:r>
            <a:endParaRPr lang="ru-RU" dirty="0"/>
          </a:p>
        </p:txBody>
      </p:sp>
      <p:pic>
        <p:nvPicPr>
          <p:cNvPr id="4" name="Содержимое 3" descr="133-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786446" y="2500306"/>
            <a:ext cx="2438400" cy="1481328"/>
          </a:xfrm>
        </p:spPr>
      </p:pic>
      <p:pic>
        <p:nvPicPr>
          <p:cNvPr id="5" name="Рисунок 4" descr="21_158-500x50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1000100" y="4000504"/>
            <a:ext cx="1500198" cy="2405046"/>
          </a:xfrm>
          <a:prstGeom prst="rect">
            <a:avLst/>
          </a:prstGeom>
        </p:spPr>
      </p:pic>
      <p:pic>
        <p:nvPicPr>
          <p:cNvPr id="6" name="Рисунок 5" descr="carpathian-soap-snow-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428860" y="2071678"/>
            <a:ext cx="3214686" cy="3214686"/>
          </a:xfrm>
          <a:prstGeom prst="rect">
            <a:avLst/>
          </a:prstGeom>
        </p:spPr>
      </p:pic>
      <p:pic>
        <p:nvPicPr>
          <p:cNvPr id="7" name="Рисунок 6" descr="78342766_4267534_article_imageimagearticle1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929190" y="4429132"/>
            <a:ext cx="3168646" cy="20927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</TotalTime>
  <Words>199</Words>
  <Application>Microsoft Office PowerPoint</Application>
  <PresentationFormat>Экран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История появления мыла</vt:lpstr>
      <vt:lpstr>В том виде, в котором мы знаем мыло сейчас, оно появилось только в 8 веке нашей эры – его изобрели арабы. </vt:lpstr>
      <vt:lpstr>Но вопросы гигиены стали интересовать людей задолго до этого.  </vt:lpstr>
      <vt:lpstr>Слайд 4</vt:lpstr>
      <vt:lpstr>Долгое время мыло использовали лишь в лечебных целях</vt:lpstr>
      <vt:lpstr>Расцвет мыловарения начался с 13 века</vt:lpstr>
      <vt:lpstr>С 15 века в привычку людей вошло мытье рук перед едой и после посещения туалета, а также использовать мыло для стирки одежды. </vt:lpstr>
      <vt:lpstr>Лишь при царе  петре I  открылись первые   мыловаренные фабрики</vt:lpstr>
      <vt:lpstr>Сегодня на прилавках магазинов можно видеть тысячи сортов твердого и жидкого мыла</vt:lpstr>
      <vt:lpstr>Слайд 10</vt:lpstr>
      <vt:lpstr>Слайд 11</vt:lpstr>
      <vt:lpstr>Мыло можно приготовить в домашних условиях</vt:lpstr>
      <vt:lpstr>Слайд 13</vt:lpstr>
      <vt:lpstr>Слайд 14</vt:lpstr>
      <vt:lpstr>Слайд 15</vt:lpstr>
      <vt:lpstr>Слайд 16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появления мыла</dc:title>
  <dc:creator>www.PHILka.RU</dc:creator>
  <cp:lastModifiedBy>Пользователь</cp:lastModifiedBy>
  <cp:revision>14</cp:revision>
  <dcterms:created xsi:type="dcterms:W3CDTF">2013-01-06T14:20:20Z</dcterms:created>
  <dcterms:modified xsi:type="dcterms:W3CDTF">2019-10-02T17:45:31Z</dcterms:modified>
</cp:coreProperties>
</file>